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EB6FD1-B234-42BD-AFBD-01762E6FB9C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204EAA-AD70-4CDF-8E0F-35947A35BCF5}">
      <dgm:prSet phldrT="[Text]" custT="1"/>
      <dgm:spPr/>
      <dgm:t>
        <a:bodyPr/>
        <a:lstStyle/>
        <a:p>
          <a:r>
            <a:rPr lang="en-US" sz="2000" b="1" i="0" dirty="0" smtClean="0"/>
            <a:t>Question 1:</a:t>
          </a:r>
        </a:p>
      </dgm:t>
    </dgm:pt>
    <dgm:pt modelId="{188FA20F-E785-4D9B-9F6D-D2FD2E9DCC32}" type="parTrans" cxnId="{D5AFB1E5-2242-4C16-BC82-E4A32FE58C43}">
      <dgm:prSet/>
      <dgm:spPr/>
      <dgm:t>
        <a:bodyPr/>
        <a:lstStyle/>
        <a:p>
          <a:endParaRPr lang="en-US"/>
        </a:p>
      </dgm:t>
    </dgm:pt>
    <dgm:pt modelId="{A2EF27AB-F448-4125-ADCD-3D257C8428C8}" type="sibTrans" cxnId="{D5AFB1E5-2242-4C16-BC82-E4A32FE58C43}">
      <dgm:prSet/>
      <dgm:spPr/>
      <dgm:t>
        <a:bodyPr/>
        <a:lstStyle/>
        <a:p>
          <a:endParaRPr lang="en-US"/>
        </a:p>
      </dgm:t>
    </dgm:pt>
    <dgm:pt modelId="{108ABC0F-1D26-4B1A-9985-9C81DD15B5C3}">
      <dgm:prSet phldrT="[Text]" custT="1"/>
      <dgm:spPr/>
      <dgm:t>
        <a:bodyPr/>
        <a:lstStyle/>
        <a:p>
          <a:r>
            <a:rPr lang="en-US" sz="2000" b="1" dirty="0" smtClean="0"/>
            <a:t>Question 2:</a:t>
          </a:r>
          <a:endParaRPr lang="en-US" sz="2000" b="1" dirty="0"/>
        </a:p>
      </dgm:t>
    </dgm:pt>
    <dgm:pt modelId="{CF9101E3-6EF8-4E6B-BC14-281CB8E6945A}" type="parTrans" cxnId="{0F5E3B78-3C90-42B2-8249-2FCB008A4302}">
      <dgm:prSet/>
      <dgm:spPr/>
      <dgm:t>
        <a:bodyPr/>
        <a:lstStyle/>
        <a:p>
          <a:endParaRPr lang="en-US"/>
        </a:p>
      </dgm:t>
    </dgm:pt>
    <dgm:pt modelId="{19FF639D-6CEF-4E95-9B1A-E78317255424}" type="sibTrans" cxnId="{0F5E3B78-3C90-42B2-8249-2FCB008A4302}">
      <dgm:prSet/>
      <dgm:spPr/>
      <dgm:t>
        <a:bodyPr/>
        <a:lstStyle/>
        <a:p>
          <a:endParaRPr lang="en-US"/>
        </a:p>
      </dgm:t>
    </dgm:pt>
    <dgm:pt modelId="{6E6DCE9C-FBF4-467C-9E91-C6F8C5AC93B8}">
      <dgm:prSet phldrT="[Text]" custT="1"/>
      <dgm:spPr/>
      <dgm:t>
        <a:bodyPr/>
        <a:lstStyle/>
        <a:p>
          <a:r>
            <a:rPr lang="en-US" sz="2000" b="1" dirty="0" smtClean="0"/>
            <a:t>Question 3:</a:t>
          </a:r>
          <a:endParaRPr lang="en-US" sz="2000" b="1" dirty="0"/>
        </a:p>
      </dgm:t>
    </dgm:pt>
    <dgm:pt modelId="{59041681-95D5-415A-98FD-131AB70BEFE2}" type="parTrans" cxnId="{AA2337C8-0F2B-4AE5-8E7C-F3B31BC02F65}">
      <dgm:prSet/>
      <dgm:spPr/>
      <dgm:t>
        <a:bodyPr/>
        <a:lstStyle/>
        <a:p>
          <a:endParaRPr lang="en-US"/>
        </a:p>
      </dgm:t>
    </dgm:pt>
    <dgm:pt modelId="{8F1E8D0E-D8CB-40D5-A9CB-8222AC58DFA6}" type="sibTrans" cxnId="{AA2337C8-0F2B-4AE5-8E7C-F3B31BC02F65}">
      <dgm:prSet/>
      <dgm:spPr/>
      <dgm:t>
        <a:bodyPr/>
        <a:lstStyle/>
        <a:p>
          <a:endParaRPr lang="en-US"/>
        </a:p>
      </dgm:t>
    </dgm:pt>
    <dgm:pt modelId="{39C242E0-6777-4EC7-93E4-4BB2C812C24F}">
      <dgm:prSet/>
      <dgm:spPr/>
      <dgm:t>
        <a:bodyPr/>
        <a:lstStyle/>
        <a:p>
          <a:endParaRPr lang="en-US" dirty="0"/>
        </a:p>
      </dgm:t>
    </dgm:pt>
    <dgm:pt modelId="{83A9D7BE-3BA8-4312-8873-539AC596317F}" type="parTrans" cxnId="{08B0A734-AC47-4EA8-B8CF-FBC99CE67D5C}">
      <dgm:prSet/>
      <dgm:spPr/>
      <dgm:t>
        <a:bodyPr/>
        <a:lstStyle/>
        <a:p>
          <a:endParaRPr lang="en-US"/>
        </a:p>
      </dgm:t>
    </dgm:pt>
    <dgm:pt modelId="{1ECAC12D-1446-45C7-BC5F-A88146EB8546}" type="sibTrans" cxnId="{08B0A734-AC47-4EA8-B8CF-FBC99CE67D5C}">
      <dgm:prSet/>
      <dgm:spPr/>
      <dgm:t>
        <a:bodyPr/>
        <a:lstStyle/>
        <a:p>
          <a:endParaRPr lang="en-US"/>
        </a:p>
      </dgm:t>
    </dgm:pt>
    <dgm:pt modelId="{3E33BAB2-42AE-4C80-814E-838EDA377C2F}" type="pres">
      <dgm:prSet presAssocID="{74EB6FD1-B234-42BD-AFBD-01762E6FB9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5A6BE9-B41A-426E-AF63-B255F3CD7605}" type="pres">
      <dgm:prSet presAssocID="{18204EAA-AD70-4CDF-8E0F-35947A35BCF5}" presName="composite" presStyleCnt="0"/>
      <dgm:spPr/>
    </dgm:pt>
    <dgm:pt modelId="{E5401A37-3DA9-48FD-97BC-39F0D66C8C27}" type="pres">
      <dgm:prSet presAssocID="{18204EAA-AD70-4CDF-8E0F-35947A35BCF5}" presName="parentText" presStyleLbl="alignNode1" presStyleIdx="0" presStyleCnt="3" custLinFactNeighborX="0" custLinFactNeighborY="-101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0A30D-3AD3-45C3-8ACB-2D6DD873A056}" type="pres">
      <dgm:prSet presAssocID="{18204EAA-AD70-4CDF-8E0F-35947A35BCF5}" presName="descendantText" presStyleLbl="alignAcc1" presStyleIdx="0" presStyleCnt="3" custScaleY="104066" custLinFactNeighborY="-11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2BA57-0D5D-4363-B341-119F34D7ABA9}" type="pres">
      <dgm:prSet presAssocID="{A2EF27AB-F448-4125-ADCD-3D257C8428C8}" presName="sp" presStyleCnt="0"/>
      <dgm:spPr/>
    </dgm:pt>
    <dgm:pt modelId="{0DFBE291-F049-4592-8F83-1604D57DDF9F}" type="pres">
      <dgm:prSet presAssocID="{108ABC0F-1D26-4B1A-9985-9C81DD15B5C3}" presName="composite" presStyleCnt="0"/>
      <dgm:spPr/>
    </dgm:pt>
    <dgm:pt modelId="{5598C13E-E935-4A04-9BB2-E5A66BFDAA41}" type="pres">
      <dgm:prSet presAssocID="{108ABC0F-1D26-4B1A-9985-9C81DD15B5C3}" presName="parentText" presStyleLbl="alignNode1" presStyleIdx="1" presStyleCnt="3" custScaleY="95587" custLinFactNeighborX="0" custLinFactNeighborY="-98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B1EE9-BB5E-4773-8BD2-61EA9B2D79C8}" type="pres">
      <dgm:prSet presAssocID="{108ABC0F-1D26-4B1A-9985-9C81DD15B5C3}" presName="descendantText" presStyleLbl="alignAcc1" presStyleIdx="1" presStyleCnt="3" custScaleY="101699" custLinFactNeighborX="1206" custLinFactNeighborY="-14889">
        <dgm:presLayoutVars>
          <dgm:bulletEnabled val="1"/>
        </dgm:presLayoutVars>
      </dgm:prSet>
      <dgm:spPr/>
    </dgm:pt>
    <dgm:pt modelId="{6C8EE086-BCCE-44F6-B723-561F2178583F}" type="pres">
      <dgm:prSet presAssocID="{19FF639D-6CEF-4E95-9B1A-E78317255424}" presName="sp" presStyleCnt="0"/>
      <dgm:spPr/>
    </dgm:pt>
    <dgm:pt modelId="{83917EBC-3ACB-4C74-81C6-4D6EA14FC398}" type="pres">
      <dgm:prSet presAssocID="{6E6DCE9C-FBF4-467C-9E91-C6F8C5AC93B8}" presName="composite" presStyleCnt="0"/>
      <dgm:spPr/>
    </dgm:pt>
    <dgm:pt modelId="{08A3A372-AE11-495B-8F58-77D80656764D}" type="pres">
      <dgm:prSet presAssocID="{6E6DCE9C-FBF4-467C-9E91-C6F8C5AC93B8}" presName="parentText" presStyleLbl="alignNode1" presStyleIdx="2" presStyleCnt="3" custScaleX="109214" custScaleY="97385" custLinFactNeighborX="-5093" custLinFactNeighborY="-94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4EB8E1-C18E-447E-8CF2-147C9DF75537}" type="pres">
      <dgm:prSet presAssocID="{6E6DCE9C-FBF4-467C-9E91-C6F8C5AC93B8}" presName="descendantText" presStyleLbl="alignAcc1" presStyleIdx="2" presStyleCnt="3" custScaleX="99172" custScaleY="94149" custLinFactNeighborY="-15824">
        <dgm:presLayoutVars>
          <dgm:bulletEnabled val="1"/>
        </dgm:presLayoutVars>
      </dgm:prSet>
      <dgm:spPr/>
    </dgm:pt>
  </dgm:ptLst>
  <dgm:cxnLst>
    <dgm:cxn modelId="{0F5E3B78-3C90-42B2-8249-2FCB008A4302}" srcId="{74EB6FD1-B234-42BD-AFBD-01762E6FB9CD}" destId="{108ABC0F-1D26-4B1A-9985-9C81DD15B5C3}" srcOrd="1" destOrd="0" parTransId="{CF9101E3-6EF8-4E6B-BC14-281CB8E6945A}" sibTransId="{19FF639D-6CEF-4E95-9B1A-E78317255424}"/>
    <dgm:cxn modelId="{163F79D2-D38F-4EF3-AB64-01CBD49B52D2}" type="presOf" srcId="{39C242E0-6777-4EC7-93E4-4BB2C812C24F}" destId="{13D0A30D-3AD3-45C3-8ACB-2D6DD873A056}" srcOrd="0" destOrd="0" presId="urn:microsoft.com/office/officeart/2005/8/layout/chevron2"/>
    <dgm:cxn modelId="{08B0A734-AC47-4EA8-B8CF-FBC99CE67D5C}" srcId="{18204EAA-AD70-4CDF-8E0F-35947A35BCF5}" destId="{39C242E0-6777-4EC7-93E4-4BB2C812C24F}" srcOrd="0" destOrd="0" parTransId="{83A9D7BE-3BA8-4312-8873-539AC596317F}" sibTransId="{1ECAC12D-1446-45C7-BC5F-A88146EB8546}"/>
    <dgm:cxn modelId="{0C836C15-811A-46BF-8524-FB2D04AC3415}" type="presOf" srcId="{74EB6FD1-B234-42BD-AFBD-01762E6FB9CD}" destId="{3E33BAB2-42AE-4C80-814E-838EDA377C2F}" srcOrd="0" destOrd="0" presId="urn:microsoft.com/office/officeart/2005/8/layout/chevron2"/>
    <dgm:cxn modelId="{5C181692-B91A-4DD8-B271-DB54278ABCB0}" type="presOf" srcId="{108ABC0F-1D26-4B1A-9985-9C81DD15B5C3}" destId="{5598C13E-E935-4A04-9BB2-E5A66BFDAA41}" srcOrd="0" destOrd="0" presId="urn:microsoft.com/office/officeart/2005/8/layout/chevron2"/>
    <dgm:cxn modelId="{75F294C7-E9E0-4E5D-8634-883187D552CE}" type="presOf" srcId="{18204EAA-AD70-4CDF-8E0F-35947A35BCF5}" destId="{E5401A37-3DA9-48FD-97BC-39F0D66C8C27}" srcOrd="0" destOrd="0" presId="urn:microsoft.com/office/officeart/2005/8/layout/chevron2"/>
    <dgm:cxn modelId="{745C5D01-27AD-42DB-9967-3BE983D81330}" type="presOf" srcId="{6E6DCE9C-FBF4-467C-9E91-C6F8C5AC93B8}" destId="{08A3A372-AE11-495B-8F58-77D80656764D}" srcOrd="0" destOrd="0" presId="urn:microsoft.com/office/officeart/2005/8/layout/chevron2"/>
    <dgm:cxn modelId="{AA2337C8-0F2B-4AE5-8E7C-F3B31BC02F65}" srcId="{74EB6FD1-B234-42BD-AFBD-01762E6FB9CD}" destId="{6E6DCE9C-FBF4-467C-9E91-C6F8C5AC93B8}" srcOrd="2" destOrd="0" parTransId="{59041681-95D5-415A-98FD-131AB70BEFE2}" sibTransId="{8F1E8D0E-D8CB-40D5-A9CB-8222AC58DFA6}"/>
    <dgm:cxn modelId="{D5AFB1E5-2242-4C16-BC82-E4A32FE58C43}" srcId="{74EB6FD1-B234-42BD-AFBD-01762E6FB9CD}" destId="{18204EAA-AD70-4CDF-8E0F-35947A35BCF5}" srcOrd="0" destOrd="0" parTransId="{188FA20F-E785-4D9B-9F6D-D2FD2E9DCC32}" sibTransId="{A2EF27AB-F448-4125-ADCD-3D257C8428C8}"/>
    <dgm:cxn modelId="{41F71EF4-95FE-4BC8-A658-8D158D872DCE}" type="presParOf" srcId="{3E33BAB2-42AE-4C80-814E-838EDA377C2F}" destId="{335A6BE9-B41A-426E-AF63-B255F3CD7605}" srcOrd="0" destOrd="0" presId="urn:microsoft.com/office/officeart/2005/8/layout/chevron2"/>
    <dgm:cxn modelId="{A6F39D6F-3C62-4188-AD72-D3DCC50907FA}" type="presParOf" srcId="{335A6BE9-B41A-426E-AF63-B255F3CD7605}" destId="{E5401A37-3DA9-48FD-97BC-39F0D66C8C27}" srcOrd="0" destOrd="0" presId="urn:microsoft.com/office/officeart/2005/8/layout/chevron2"/>
    <dgm:cxn modelId="{87EAD3DB-9629-4E01-B3FF-A0FE1F92CAA0}" type="presParOf" srcId="{335A6BE9-B41A-426E-AF63-B255F3CD7605}" destId="{13D0A30D-3AD3-45C3-8ACB-2D6DD873A056}" srcOrd="1" destOrd="0" presId="urn:microsoft.com/office/officeart/2005/8/layout/chevron2"/>
    <dgm:cxn modelId="{48285577-28F7-45AA-ACB6-651F4FBCE548}" type="presParOf" srcId="{3E33BAB2-42AE-4C80-814E-838EDA377C2F}" destId="{9F32BA57-0D5D-4363-B341-119F34D7ABA9}" srcOrd="1" destOrd="0" presId="urn:microsoft.com/office/officeart/2005/8/layout/chevron2"/>
    <dgm:cxn modelId="{5CB8CDEF-9DEA-4D96-92A2-9F0E1166A669}" type="presParOf" srcId="{3E33BAB2-42AE-4C80-814E-838EDA377C2F}" destId="{0DFBE291-F049-4592-8F83-1604D57DDF9F}" srcOrd="2" destOrd="0" presId="urn:microsoft.com/office/officeart/2005/8/layout/chevron2"/>
    <dgm:cxn modelId="{96129EDD-9909-4AB0-88D8-1D79B0E624E0}" type="presParOf" srcId="{0DFBE291-F049-4592-8F83-1604D57DDF9F}" destId="{5598C13E-E935-4A04-9BB2-E5A66BFDAA41}" srcOrd="0" destOrd="0" presId="urn:microsoft.com/office/officeart/2005/8/layout/chevron2"/>
    <dgm:cxn modelId="{D13084EB-C68E-4299-8485-6E0D5BC843BB}" type="presParOf" srcId="{0DFBE291-F049-4592-8F83-1604D57DDF9F}" destId="{C2DB1EE9-BB5E-4773-8BD2-61EA9B2D79C8}" srcOrd="1" destOrd="0" presId="urn:microsoft.com/office/officeart/2005/8/layout/chevron2"/>
    <dgm:cxn modelId="{55827826-7A30-498B-BC72-BE61A793D0EF}" type="presParOf" srcId="{3E33BAB2-42AE-4C80-814E-838EDA377C2F}" destId="{6C8EE086-BCCE-44F6-B723-561F2178583F}" srcOrd="3" destOrd="0" presId="urn:microsoft.com/office/officeart/2005/8/layout/chevron2"/>
    <dgm:cxn modelId="{FC0C6DB0-A3CA-4123-9178-C0683569247C}" type="presParOf" srcId="{3E33BAB2-42AE-4C80-814E-838EDA377C2F}" destId="{83917EBC-3ACB-4C74-81C6-4D6EA14FC398}" srcOrd="4" destOrd="0" presId="urn:microsoft.com/office/officeart/2005/8/layout/chevron2"/>
    <dgm:cxn modelId="{A82D2AF0-08A6-4DA2-81A0-05114DE727B2}" type="presParOf" srcId="{83917EBC-3ACB-4C74-81C6-4D6EA14FC398}" destId="{08A3A372-AE11-495B-8F58-77D80656764D}" srcOrd="0" destOrd="0" presId="urn:microsoft.com/office/officeart/2005/8/layout/chevron2"/>
    <dgm:cxn modelId="{B90BDC55-0733-4F89-A1F9-5FB392799847}" type="presParOf" srcId="{83917EBC-3ACB-4C74-81C6-4D6EA14FC398}" destId="{9D4EB8E1-C18E-447E-8CF2-147C9DF755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6387DE-38C2-4662-81BC-4F0C636A60D7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C1B39D9-4374-452B-9035-C6AD3686982A}">
      <dgm:prSet phldrT="[Text]" custT="1"/>
      <dgm:spPr/>
      <dgm:t>
        <a:bodyPr/>
        <a:lstStyle/>
        <a:p>
          <a:r>
            <a:rPr lang="en-US" sz="2400" b="1" dirty="0" smtClean="0"/>
            <a:t>Asset Protection</a:t>
          </a:r>
          <a:endParaRPr lang="en-US" sz="2400" b="1" dirty="0"/>
        </a:p>
      </dgm:t>
    </dgm:pt>
    <dgm:pt modelId="{A86805EF-0621-4BFC-A430-A1447D3CFD48}" type="parTrans" cxnId="{2C20B381-7C9A-486E-B9EC-EBADE6F22F27}">
      <dgm:prSet/>
      <dgm:spPr/>
      <dgm:t>
        <a:bodyPr/>
        <a:lstStyle/>
        <a:p>
          <a:endParaRPr lang="en-US"/>
        </a:p>
      </dgm:t>
    </dgm:pt>
    <dgm:pt modelId="{F5CFF2C1-38B3-4F51-825D-E19CB566D9D1}" type="sibTrans" cxnId="{2C20B381-7C9A-486E-B9EC-EBADE6F22F27}">
      <dgm:prSet/>
      <dgm:spPr/>
      <dgm:t>
        <a:bodyPr/>
        <a:lstStyle/>
        <a:p>
          <a:endParaRPr lang="en-US"/>
        </a:p>
      </dgm:t>
    </dgm:pt>
    <dgm:pt modelId="{CF0B709B-765B-43B4-986D-CF1BDC8D9AD5}">
      <dgm:prSet phldrT="[Text]" custT="1"/>
      <dgm:spPr/>
      <dgm:t>
        <a:bodyPr/>
        <a:lstStyle/>
        <a:p>
          <a:r>
            <a:rPr lang="en-US" sz="2000" dirty="0" smtClean="0"/>
            <a:t>Chronic Illness</a:t>
          </a:r>
          <a:endParaRPr lang="en-US" sz="2000" dirty="0"/>
        </a:p>
      </dgm:t>
    </dgm:pt>
    <dgm:pt modelId="{089F9685-8604-4BA9-8DED-C06F6CF96E76}" type="parTrans" cxnId="{EC7A70AE-B863-4A07-8475-AE068A3CFB85}">
      <dgm:prSet/>
      <dgm:spPr/>
      <dgm:t>
        <a:bodyPr/>
        <a:lstStyle/>
        <a:p>
          <a:endParaRPr lang="en-US"/>
        </a:p>
      </dgm:t>
    </dgm:pt>
    <dgm:pt modelId="{2F323DB1-DC9F-4160-971A-A387C9D4264F}" type="sibTrans" cxnId="{EC7A70AE-B863-4A07-8475-AE068A3CFB85}">
      <dgm:prSet/>
      <dgm:spPr/>
      <dgm:t>
        <a:bodyPr/>
        <a:lstStyle/>
        <a:p>
          <a:endParaRPr lang="en-US"/>
        </a:p>
      </dgm:t>
    </dgm:pt>
    <dgm:pt modelId="{9E631B76-8373-4ADD-B831-478354D2E2FF}">
      <dgm:prSet phldrT="[Text]" custT="1"/>
      <dgm:spPr/>
      <dgm:t>
        <a:bodyPr/>
        <a:lstStyle/>
        <a:p>
          <a:r>
            <a:rPr lang="en-US" sz="2000" dirty="0" smtClean="0"/>
            <a:t>Death</a:t>
          </a:r>
          <a:endParaRPr lang="en-US" sz="2000" dirty="0"/>
        </a:p>
      </dgm:t>
    </dgm:pt>
    <dgm:pt modelId="{EA8EA5A2-E45D-4B63-9A4A-102F7B5AAAF7}" type="parTrans" cxnId="{B21E1A70-D066-4452-9DC6-F51BD3848B27}">
      <dgm:prSet/>
      <dgm:spPr/>
      <dgm:t>
        <a:bodyPr/>
        <a:lstStyle/>
        <a:p>
          <a:endParaRPr lang="en-US"/>
        </a:p>
      </dgm:t>
    </dgm:pt>
    <dgm:pt modelId="{6574E613-8E18-47F1-B769-E052368F6AC4}" type="sibTrans" cxnId="{B21E1A70-D066-4452-9DC6-F51BD3848B27}">
      <dgm:prSet/>
      <dgm:spPr/>
      <dgm:t>
        <a:bodyPr/>
        <a:lstStyle/>
        <a:p>
          <a:endParaRPr lang="en-US"/>
        </a:p>
      </dgm:t>
    </dgm:pt>
    <dgm:pt modelId="{3D86D46F-E91E-47AA-BB05-BF2AFEFD21E6}">
      <dgm:prSet phldrT="[Text]" custT="1"/>
      <dgm:spPr/>
      <dgm:t>
        <a:bodyPr/>
        <a:lstStyle/>
        <a:p>
          <a:r>
            <a:rPr lang="en-US" sz="2000" dirty="0" smtClean="0"/>
            <a:t>Critical Illness</a:t>
          </a:r>
          <a:endParaRPr lang="en-US" sz="2000" dirty="0"/>
        </a:p>
      </dgm:t>
    </dgm:pt>
    <dgm:pt modelId="{B713B0C0-7FCD-448B-8A46-FC4B53AAEAE5}" type="parTrans" cxnId="{59604B51-C4E7-4DF2-91C9-8A9ED80A225F}">
      <dgm:prSet/>
      <dgm:spPr/>
      <dgm:t>
        <a:bodyPr/>
        <a:lstStyle/>
        <a:p>
          <a:endParaRPr lang="en-US"/>
        </a:p>
      </dgm:t>
    </dgm:pt>
    <dgm:pt modelId="{3CE0EFE0-FFDB-4725-81EE-39AC2D5E3750}" type="sibTrans" cxnId="{59604B51-C4E7-4DF2-91C9-8A9ED80A225F}">
      <dgm:prSet/>
      <dgm:spPr/>
      <dgm:t>
        <a:bodyPr/>
        <a:lstStyle/>
        <a:p>
          <a:endParaRPr lang="en-US"/>
        </a:p>
      </dgm:t>
    </dgm:pt>
    <dgm:pt modelId="{EEE690F3-EC18-444C-8AC1-EACCEAC7CF85}" type="pres">
      <dgm:prSet presAssocID="{C26387DE-38C2-4662-81BC-4F0C636A60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B344A2-F21E-48C7-B69B-D2BE168268B5}" type="pres">
      <dgm:prSet presAssocID="{EC1B39D9-4374-452B-9035-C6AD3686982A}" presName="centerShape" presStyleLbl="node0" presStyleIdx="0" presStyleCnt="1" custScaleX="137756" custScaleY="113847" custLinFactNeighborX="-596" custLinFactNeighborY="4519"/>
      <dgm:spPr/>
      <dgm:t>
        <a:bodyPr/>
        <a:lstStyle/>
        <a:p>
          <a:endParaRPr lang="en-US"/>
        </a:p>
      </dgm:t>
    </dgm:pt>
    <dgm:pt modelId="{B2F107EA-3DBA-4AE0-929A-6254E41B9702}" type="pres">
      <dgm:prSet presAssocID="{089F9685-8604-4BA9-8DED-C06F6CF96E7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6DE5E0BA-4C21-4236-88B5-AB4B6F72ACAB}" type="pres">
      <dgm:prSet presAssocID="{CF0B709B-765B-43B4-986D-CF1BDC8D9AD5}" presName="node" presStyleLbl="node1" presStyleIdx="0" presStyleCnt="3" custScaleX="92120" custScaleY="88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83A14-E920-4140-9505-F259A3EACA66}" type="pres">
      <dgm:prSet presAssocID="{EA8EA5A2-E45D-4B63-9A4A-102F7B5AAAF7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E16B9CE6-56BD-4C1D-9B2D-963F2872AC18}" type="pres">
      <dgm:prSet presAssocID="{9E631B76-8373-4ADD-B831-478354D2E2FF}" presName="node" presStyleLbl="node1" presStyleIdx="1" presStyleCnt="3" custScaleX="84790" custScaleY="701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41FB3-2358-45E1-A589-A22F5765992D}" type="pres">
      <dgm:prSet presAssocID="{B713B0C0-7FCD-448B-8A46-FC4B53AAEAE5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0DDB46F1-F91F-4402-9BC4-72A33703FC30}" type="pres">
      <dgm:prSet presAssocID="{3D86D46F-E91E-47AA-BB05-BF2AFEFD21E6}" presName="node" presStyleLbl="node1" presStyleIdx="2" presStyleCnt="3" custScaleX="92705" custScaleY="74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604B51-C4E7-4DF2-91C9-8A9ED80A225F}" srcId="{EC1B39D9-4374-452B-9035-C6AD3686982A}" destId="{3D86D46F-E91E-47AA-BB05-BF2AFEFD21E6}" srcOrd="2" destOrd="0" parTransId="{B713B0C0-7FCD-448B-8A46-FC4B53AAEAE5}" sibTransId="{3CE0EFE0-FFDB-4725-81EE-39AC2D5E3750}"/>
    <dgm:cxn modelId="{B21E1A70-D066-4452-9DC6-F51BD3848B27}" srcId="{EC1B39D9-4374-452B-9035-C6AD3686982A}" destId="{9E631B76-8373-4ADD-B831-478354D2E2FF}" srcOrd="1" destOrd="0" parTransId="{EA8EA5A2-E45D-4B63-9A4A-102F7B5AAAF7}" sibTransId="{6574E613-8E18-47F1-B769-E052368F6AC4}"/>
    <dgm:cxn modelId="{89F07B8D-F849-420F-942C-1E4EEEB1D97A}" type="presOf" srcId="{9E631B76-8373-4ADD-B831-478354D2E2FF}" destId="{E16B9CE6-56BD-4C1D-9B2D-963F2872AC18}" srcOrd="0" destOrd="0" presId="urn:microsoft.com/office/officeart/2005/8/layout/radial4"/>
    <dgm:cxn modelId="{B5045999-83C6-4F5B-BAF3-9450DF489D3D}" type="presOf" srcId="{C26387DE-38C2-4662-81BC-4F0C636A60D7}" destId="{EEE690F3-EC18-444C-8AC1-EACCEAC7CF85}" srcOrd="0" destOrd="0" presId="urn:microsoft.com/office/officeart/2005/8/layout/radial4"/>
    <dgm:cxn modelId="{11744083-69EC-44BB-B53F-71E345BE3A7C}" type="presOf" srcId="{EA8EA5A2-E45D-4B63-9A4A-102F7B5AAAF7}" destId="{4A183A14-E920-4140-9505-F259A3EACA66}" srcOrd="0" destOrd="0" presId="urn:microsoft.com/office/officeart/2005/8/layout/radial4"/>
    <dgm:cxn modelId="{BA052098-F08E-409B-9B46-9337712BC5E0}" type="presOf" srcId="{CF0B709B-765B-43B4-986D-CF1BDC8D9AD5}" destId="{6DE5E0BA-4C21-4236-88B5-AB4B6F72ACAB}" srcOrd="0" destOrd="0" presId="urn:microsoft.com/office/officeart/2005/8/layout/radial4"/>
    <dgm:cxn modelId="{054ACACC-F75A-4438-A6F6-2C5A239FA3E9}" type="presOf" srcId="{EC1B39D9-4374-452B-9035-C6AD3686982A}" destId="{A2B344A2-F21E-48C7-B69B-D2BE168268B5}" srcOrd="0" destOrd="0" presId="urn:microsoft.com/office/officeart/2005/8/layout/radial4"/>
    <dgm:cxn modelId="{2C20B381-7C9A-486E-B9EC-EBADE6F22F27}" srcId="{C26387DE-38C2-4662-81BC-4F0C636A60D7}" destId="{EC1B39D9-4374-452B-9035-C6AD3686982A}" srcOrd="0" destOrd="0" parTransId="{A86805EF-0621-4BFC-A430-A1447D3CFD48}" sibTransId="{F5CFF2C1-38B3-4F51-825D-E19CB566D9D1}"/>
    <dgm:cxn modelId="{50AE0EA9-6B36-4366-8E34-4F73697AB2DB}" type="presOf" srcId="{089F9685-8604-4BA9-8DED-C06F6CF96E76}" destId="{B2F107EA-3DBA-4AE0-929A-6254E41B9702}" srcOrd="0" destOrd="0" presId="urn:microsoft.com/office/officeart/2005/8/layout/radial4"/>
    <dgm:cxn modelId="{EC7A70AE-B863-4A07-8475-AE068A3CFB85}" srcId="{EC1B39D9-4374-452B-9035-C6AD3686982A}" destId="{CF0B709B-765B-43B4-986D-CF1BDC8D9AD5}" srcOrd="0" destOrd="0" parTransId="{089F9685-8604-4BA9-8DED-C06F6CF96E76}" sibTransId="{2F323DB1-DC9F-4160-971A-A387C9D4264F}"/>
    <dgm:cxn modelId="{2A1291EC-7B07-46E5-9715-B23CBEA8D2F9}" type="presOf" srcId="{B713B0C0-7FCD-448B-8A46-FC4B53AAEAE5}" destId="{53B41FB3-2358-45E1-A589-A22F5765992D}" srcOrd="0" destOrd="0" presId="urn:microsoft.com/office/officeart/2005/8/layout/radial4"/>
    <dgm:cxn modelId="{55FD7A5F-B9B5-4238-AB2A-234E91CEFFD7}" type="presOf" srcId="{3D86D46F-E91E-47AA-BB05-BF2AFEFD21E6}" destId="{0DDB46F1-F91F-4402-9BC4-72A33703FC30}" srcOrd="0" destOrd="0" presId="urn:microsoft.com/office/officeart/2005/8/layout/radial4"/>
    <dgm:cxn modelId="{E40A2F61-7C8A-4114-96C8-EC09276D2EFB}" type="presParOf" srcId="{EEE690F3-EC18-444C-8AC1-EACCEAC7CF85}" destId="{A2B344A2-F21E-48C7-B69B-D2BE168268B5}" srcOrd="0" destOrd="0" presId="urn:microsoft.com/office/officeart/2005/8/layout/radial4"/>
    <dgm:cxn modelId="{A782018E-D500-4FA3-8171-5AE59CBAFA96}" type="presParOf" srcId="{EEE690F3-EC18-444C-8AC1-EACCEAC7CF85}" destId="{B2F107EA-3DBA-4AE0-929A-6254E41B9702}" srcOrd="1" destOrd="0" presId="urn:microsoft.com/office/officeart/2005/8/layout/radial4"/>
    <dgm:cxn modelId="{19EFED29-DFDB-4635-A963-50FA3029D0D1}" type="presParOf" srcId="{EEE690F3-EC18-444C-8AC1-EACCEAC7CF85}" destId="{6DE5E0BA-4C21-4236-88B5-AB4B6F72ACAB}" srcOrd="2" destOrd="0" presId="urn:microsoft.com/office/officeart/2005/8/layout/radial4"/>
    <dgm:cxn modelId="{204250FD-7BB5-4D1A-BB45-0772D4117A1F}" type="presParOf" srcId="{EEE690F3-EC18-444C-8AC1-EACCEAC7CF85}" destId="{4A183A14-E920-4140-9505-F259A3EACA66}" srcOrd="3" destOrd="0" presId="urn:microsoft.com/office/officeart/2005/8/layout/radial4"/>
    <dgm:cxn modelId="{AAB09F43-A263-44F2-91DF-D93BDD5477F0}" type="presParOf" srcId="{EEE690F3-EC18-444C-8AC1-EACCEAC7CF85}" destId="{E16B9CE6-56BD-4C1D-9B2D-963F2872AC18}" srcOrd="4" destOrd="0" presId="urn:microsoft.com/office/officeart/2005/8/layout/radial4"/>
    <dgm:cxn modelId="{795DE3D6-34F2-496F-AE85-555DFB4BA910}" type="presParOf" srcId="{EEE690F3-EC18-444C-8AC1-EACCEAC7CF85}" destId="{53B41FB3-2358-45E1-A589-A22F5765992D}" srcOrd="5" destOrd="0" presId="urn:microsoft.com/office/officeart/2005/8/layout/radial4"/>
    <dgm:cxn modelId="{E6FE7816-2265-4373-B351-040F0D372EC9}" type="presParOf" srcId="{EEE690F3-EC18-444C-8AC1-EACCEAC7CF85}" destId="{0DDB46F1-F91F-4402-9BC4-72A33703FC3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01A37-3DA9-48FD-97BC-39F0D66C8C27}">
      <dsp:nvSpPr>
        <dsp:cNvPr id="0" name=""/>
        <dsp:cNvSpPr/>
      </dsp:nvSpPr>
      <dsp:spPr>
        <a:xfrm rot="5400000">
          <a:off x="-319957" y="300805"/>
          <a:ext cx="2005368" cy="14037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Question 1:</a:t>
          </a:r>
        </a:p>
      </dsp:txBody>
      <dsp:txXfrm rot="-5400000">
        <a:off x="-19152" y="701879"/>
        <a:ext cx="1403758" cy="601610"/>
      </dsp:txXfrm>
    </dsp:sp>
    <dsp:sp modelId="{13D0A30D-3AD3-45C3-8ACB-2D6DD873A056}">
      <dsp:nvSpPr>
        <dsp:cNvPr id="0" name=""/>
        <dsp:cNvSpPr/>
      </dsp:nvSpPr>
      <dsp:spPr>
        <a:xfrm rot="5400000">
          <a:off x="3890681" y="-2506076"/>
          <a:ext cx="1356489" cy="6368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-5400000">
        <a:off x="1384605" y="66218"/>
        <a:ext cx="6302423" cy="1224053"/>
      </dsp:txXfrm>
    </dsp:sp>
    <dsp:sp modelId="{5598C13E-E935-4A04-9BB2-E5A66BFDAA41}">
      <dsp:nvSpPr>
        <dsp:cNvPr id="0" name=""/>
        <dsp:cNvSpPr/>
      </dsp:nvSpPr>
      <dsp:spPr>
        <a:xfrm rot="5400000">
          <a:off x="-275709" y="2102385"/>
          <a:ext cx="1916871" cy="14037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Question 2:</a:t>
          </a:r>
          <a:endParaRPr lang="en-US" sz="2000" b="1" kern="1200" dirty="0"/>
        </a:p>
      </dsp:txBody>
      <dsp:txXfrm rot="-5400000">
        <a:off x="-19152" y="2547707"/>
        <a:ext cx="1403758" cy="513113"/>
      </dsp:txXfrm>
    </dsp:sp>
    <dsp:sp modelId="{C2DB1EE9-BB5E-4773-8BD2-61EA9B2D79C8}">
      <dsp:nvSpPr>
        <dsp:cNvPr id="0" name=""/>
        <dsp:cNvSpPr/>
      </dsp:nvSpPr>
      <dsp:spPr>
        <a:xfrm rot="5400000">
          <a:off x="3925261" y="-728506"/>
          <a:ext cx="1325635" cy="63686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A3A372-AE11-495B-8F58-77D80656764D}">
      <dsp:nvSpPr>
        <dsp:cNvPr id="0" name=""/>
        <dsp:cNvSpPr/>
      </dsp:nvSpPr>
      <dsp:spPr>
        <a:xfrm rot="5400000">
          <a:off x="-229066" y="3787513"/>
          <a:ext cx="1952928" cy="15331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Question 3:</a:t>
          </a:r>
          <a:endParaRPr lang="en-US" sz="2000" b="1" kern="1200" dirty="0"/>
        </a:p>
      </dsp:txBody>
      <dsp:txXfrm rot="-5400000">
        <a:off x="-19152" y="4344149"/>
        <a:ext cx="1533100" cy="419828"/>
      </dsp:txXfrm>
    </dsp:sp>
    <dsp:sp modelId="{9D4EB8E1-C18E-447E-8CF2-147C9DF75537}">
      <dsp:nvSpPr>
        <dsp:cNvPr id="0" name=""/>
        <dsp:cNvSpPr/>
      </dsp:nvSpPr>
      <dsp:spPr>
        <a:xfrm rot="5400000">
          <a:off x="4019986" y="1029034"/>
          <a:ext cx="1227222" cy="6315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344A2-F21E-48C7-B69B-D2BE168268B5}">
      <dsp:nvSpPr>
        <dsp:cNvPr id="0" name=""/>
        <dsp:cNvSpPr/>
      </dsp:nvSpPr>
      <dsp:spPr>
        <a:xfrm>
          <a:off x="1245663" y="1978463"/>
          <a:ext cx="1954739" cy="16154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Asset Protection</a:t>
          </a:r>
          <a:endParaRPr lang="en-US" sz="2400" b="1" kern="1200" dirty="0"/>
        </a:p>
      </dsp:txBody>
      <dsp:txXfrm>
        <a:off x="1531928" y="2215044"/>
        <a:ext cx="1382209" cy="1142311"/>
      </dsp:txXfrm>
    </dsp:sp>
    <dsp:sp modelId="{B2F107EA-3DBA-4AE0-929A-6254E41B9702}">
      <dsp:nvSpPr>
        <dsp:cNvPr id="0" name=""/>
        <dsp:cNvSpPr/>
      </dsp:nvSpPr>
      <dsp:spPr>
        <a:xfrm rot="13166258">
          <a:off x="553038" y="1642040"/>
          <a:ext cx="1049550" cy="40441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E5E0BA-4C21-4236-88B5-AB4B6F72ACAB}">
      <dsp:nvSpPr>
        <dsp:cNvPr id="0" name=""/>
        <dsp:cNvSpPr/>
      </dsp:nvSpPr>
      <dsp:spPr>
        <a:xfrm>
          <a:off x="51615" y="1032966"/>
          <a:ext cx="1241812" cy="955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Chronic Illness</a:t>
          </a:r>
          <a:endParaRPr lang="en-US" sz="2000" kern="1200" dirty="0"/>
        </a:p>
      </dsp:txBody>
      <dsp:txXfrm>
        <a:off x="79611" y="1060962"/>
        <a:ext cx="1185820" cy="899852"/>
      </dsp:txXfrm>
    </dsp:sp>
    <dsp:sp modelId="{4A183A14-E920-4140-9505-F259A3EACA66}">
      <dsp:nvSpPr>
        <dsp:cNvPr id="0" name=""/>
        <dsp:cNvSpPr/>
      </dsp:nvSpPr>
      <dsp:spPr>
        <a:xfrm rot="16237580">
          <a:off x="1631293" y="1097571"/>
          <a:ext cx="1215977" cy="40441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6B9CE6-56BD-4C1D-9B2D-963F2872AC18}">
      <dsp:nvSpPr>
        <dsp:cNvPr id="0" name=""/>
        <dsp:cNvSpPr/>
      </dsp:nvSpPr>
      <dsp:spPr>
        <a:xfrm>
          <a:off x="1674427" y="313462"/>
          <a:ext cx="1143001" cy="7567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Death</a:t>
          </a:r>
          <a:endParaRPr lang="en-US" sz="2000" kern="1200" dirty="0"/>
        </a:p>
      </dsp:txBody>
      <dsp:txXfrm>
        <a:off x="1696591" y="335626"/>
        <a:ext cx="1098673" cy="712395"/>
      </dsp:txXfrm>
    </dsp:sp>
    <dsp:sp modelId="{53B41FB3-2358-45E1-A589-A22F5765992D}">
      <dsp:nvSpPr>
        <dsp:cNvPr id="0" name=""/>
        <dsp:cNvSpPr/>
      </dsp:nvSpPr>
      <dsp:spPr>
        <a:xfrm rot="19282686">
          <a:off x="2856687" y="1646004"/>
          <a:ext cx="1080849" cy="40441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DB46F1-F91F-4402-9BC4-72A33703FC30}">
      <dsp:nvSpPr>
        <dsp:cNvPr id="0" name=""/>
        <dsp:cNvSpPr/>
      </dsp:nvSpPr>
      <dsp:spPr>
        <a:xfrm>
          <a:off x="3194486" y="1109162"/>
          <a:ext cx="1249698" cy="8034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Critical Illness</a:t>
          </a:r>
          <a:endParaRPr lang="en-US" sz="2000" kern="1200" dirty="0"/>
        </a:p>
      </dsp:txBody>
      <dsp:txXfrm>
        <a:off x="3218018" y="1132694"/>
        <a:ext cx="1202634" cy="756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EDF51-8548-4EF3-935D-A210D60D7E63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E6427-A453-4661-835C-A6AF00D50C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91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D140B0-E216-443F-8D2B-A43D5BBDCFFA}" type="datetimeFigureOut">
              <a:rPr lang="en-US" smtClean="0"/>
              <a:t>7/20/2018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00799F-1E4E-4D60-8C29-828B67325CB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0673"/>
            <a:ext cx="4419600" cy="1600327"/>
          </a:xfrm>
        </p:spPr>
        <p:txBody>
          <a:bodyPr/>
          <a:lstStyle/>
          <a:p>
            <a:r>
              <a:rPr lang="en-US" sz="4800" dirty="0" smtClean="0"/>
              <a:t>Asset Protection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and Risk Management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13061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86355087"/>
              </p:ext>
            </p:extLst>
          </p:nvPr>
        </p:nvGraphicFramePr>
        <p:xfrm>
          <a:off x="762000" y="685800"/>
          <a:ext cx="7772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997803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Do we have an obligation to help protect client assets in the face of a catastrophic health event?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25908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When are client assets most vulnerable, during the accumulation phase or after accumulation is complete?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46482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Does it make any difference?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50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b="1" i="1" dirty="0" smtClean="0"/>
              <a:t>Let’s examine a few: </a:t>
            </a:r>
            <a:endParaRPr lang="en-US" sz="28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There are a few certainties in the financial services profession.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326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8831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Your clients </a:t>
            </a:r>
            <a:r>
              <a:rPr lang="en-US" sz="3200" u="sng" dirty="0" smtClean="0"/>
              <a:t>will</a:t>
            </a:r>
            <a:r>
              <a:rPr lang="en-US" sz="3200" dirty="0" smtClean="0"/>
              <a:t> grow older, not younger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Their health </a:t>
            </a:r>
            <a:r>
              <a:rPr lang="en-US" sz="3200" u="sng" dirty="0" smtClean="0"/>
              <a:t>will</a:t>
            </a:r>
            <a:r>
              <a:rPr lang="en-US" sz="3200" dirty="0" smtClean="0"/>
              <a:t> deteriorate as they age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Many clients </a:t>
            </a:r>
            <a:r>
              <a:rPr lang="en-US" sz="3200" u="sng" dirty="0" smtClean="0"/>
              <a:t>will</a:t>
            </a:r>
            <a:r>
              <a:rPr lang="en-US" sz="3200" dirty="0" smtClean="0"/>
              <a:t> have a critical illness, such as cancer, heart attack, stroke, kidney failure, etc.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Over 60% of your clients </a:t>
            </a:r>
            <a:r>
              <a:rPr lang="en-US" sz="3200" u="sng" dirty="0" smtClean="0"/>
              <a:t>will</a:t>
            </a:r>
            <a:r>
              <a:rPr lang="en-US" sz="3200" dirty="0" smtClean="0"/>
              <a:t> develop a chronic illness, including dementia, Alzheimer's, etc.</a:t>
            </a:r>
            <a:endParaRPr lang="en-US" sz="3200" dirty="0"/>
          </a:p>
        </p:txBody>
      </p:sp>
      <p:pic>
        <p:nvPicPr>
          <p:cNvPr id="1029" name="Picture 5" descr="C:\Users\Cathy\AppData\Local\Microsoft\Windows\Temporary Internet Files\Content.IE5\XSWLZPL8\2473-1270809666Fpnm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1" y="189740"/>
            <a:ext cx="8927696" cy="6493214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6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303" y="8382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Many clients will need extended health care services as they age , to include home health care, assisted living, and nursing home confinement.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i="1" u="sng" dirty="0" smtClean="0"/>
              <a:t>All of your clients will die!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short, it is certain that your clients will suffer critical and chronic illnesses before they die.</a:t>
            </a:r>
            <a:endParaRPr lang="en-US" sz="3200" dirty="0"/>
          </a:p>
        </p:txBody>
      </p:sp>
      <p:pic>
        <p:nvPicPr>
          <p:cNvPr id="2053" name="Picture 5" descr="C:\Users\Cathy\AppData\Local\Microsoft\Windows\Temporary Internet Files\Content.IE5\PLW9LHGW\screen-shot-2012-11-18-at-00-14-4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30381"/>
            <a:ext cx="3192780" cy="181301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1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/>
              <a:t>The question becomes this: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3657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If we can be 100% certain that our clients will be eventually faced with chronic illness, critical illness, and death, how are we protecting their assets?</a:t>
            </a:r>
            <a:endParaRPr lang="en-US" sz="3200" dirty="0"/>
          </a:p>
        </p:txBody>
      </p:sp>
      <p:pic>
        <p:nvPicPr>
          <p:cNvPr id="5136" name="Picture 16" descr="C:\Users\Cathy\AppData\Local\Microsoft\Windows\Temporary Internet Files\Content.IE5\2RU7WCZU\shru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2498832" cy="38198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53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/>
              <a:t>The question becomes: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smtClean="0"/>
              <a:t>How much of their assets are clients willing to have drain away from critical and chronic illnesses and how are we helping them prevent asset erosion?</a:t>
            </a:r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72659424"/>
              </p:ext>
            </p:extLst>
          </p:nvPr>
        </p:nvGraphicFramePr>
        <p:xfrm>
          <a:off x="2324100" y="1981200"/>
          <a:ext cx="4495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587758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asset protection and risk management strategies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109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63908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LaBonte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Insurance Marketing Services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hosting a three – part webinar series on</a:t>
            </a:r>
          </a:p>
          <a:p>
            <a:endParaRPr lang="en-US" sz="3200" dirty="0" smtClean="0"/>
          </a:p>
          <a:p>
            <a:pPr algn="ctr"/>
            <a:r>
              <a:rPr lang="en-US" sz="3200" b="1" dirty="0" smtClean="0"/>
              <a:t>Asset Protection / Risk Management Strategies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featuring:</a:t>
            </a:r>
          </a:p>
          <a:p>
            <a:endParaRPr lang="en-US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American National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Lincoln Financial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One America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81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6117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Approximately every 2-3 weeks through summer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Featuring specially designed products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Single premium and multiple pay funding</a:t>
            </a:r>
          </a:p>
          <a:p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LTCI – linked annuity and life insurance products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969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639</TotalTime>
  <Words>304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Asset Protection  </vt:lpstr>
      <vt:lpstr>PowerPoint Presentation</vt:lpstr>
      <vt:lpstr>There are a few certainties in the financial services profession.</vt:lpstr>
      <vt:lpstr>PowerPoint Presentation</vt:lpstr>
      <vt:lpstr>PowerPoint Presentation</vt:lpstr>
      <vt:lpstr>The question becomes this:</vt:lpstr>
      <vt:lpstr>The question becomes: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Asset Protection</dc:title>
  <dc:creator>Cathy</dc:creator>
  <cp:lastModifiedBy>Cathy</cp:lastModifiedBy>
  <cp:revision>54</cp:revision>
  <dcterms:created xsi:type="dcterms:W3CDTF">2018-06-04T19:31:22Z</dcterms:created>
  <dcterms:modified xsi:type="dcterms:W3CDTF">2018-07-20T14:42:17Z</dcterms:modified>
</cp:coreProperties>
</file>